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7" r:id="rId3"/>
    <p:sldId id="257" r:id="rId4"/>
    <p:sldId id="258" r:id="rId5"/>
    <p:sldId id="259" r:id="rId6"/>
    <p:sldId id="260" r:id="rId7"/>
    <p:sldId id="448" r:id="rId8"/>
    <p:sldId id="261" r:id="rId9"/>
    <p:sldId id="262" r:id="rId10"/>
    <p:sldId id="449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450" r:id="rId28"/>
    <p:sldId id="279" r:id="rId29"/>
    <p:sldId id="451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452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453" r:id="rId65"/>
    <p:sldId id="313" r:id="rId66"/>
    <p:sldId id="314" r:id="rId67"/>
    <p:sldId id="315" r:id="rId68"/>
    <p:sldId id="316" r:id="rId69"/>
    <p:sldId id="317" r:id="rId70"/>
    <p:sldId id="454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455" r:id="rId100"/>
    <p:sldId id="346" r:id="rId101"/>
    <p:sldId id="347" r:id="rId102"/>
    <p:sldId id="348" r:id="rId103"/>
    <p:sldId id="456" r:id="rId104"/>
    <p:sldId id="349" r:id="rId105"/>
    <p:sldId id="350" r:id="rId106"/>
    <p:sldId id="351" r:id="rId107"/>
    <p:sldId id="352" r:id="rId108"/>
    <p:sldId id="353" r:id="rId109"/>
    <p:sldId id="354" r:id="rId110"/>
    <p:sldId id="457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458" r:id="rId132"/>
    <p:sldId id="375" r:id="rId133"/>
    <p:sldId id="459" r:id="rId134"/>
    <p:sldId id="376" r:id="rId135"/>
    <p:sldId id="377" r:id="rId136"/>
    <p:sldId id="378" r:id="rId137"/>
    <p:sldId id="379" r:id="rId138"/>
    <p:sldId id="380" r:id="rId139"/>
    <p:sldId id="460" r:id="rId140"/>
    <p:sldId id="381" r:id="rId141"/>
    <p:sldId id="382" r:id="rId142"/>
    <p:sldId id="383" r:id="rId143"/>
    <p:sldId id="384" r:id="rId144"/>
    <p:sldId id="385" r:id="rId145"/>
    <p:sldId id="386" r:id="rId146"/>
    <p:sldId id="387" r:id="rId147"/>
    <p:sldId id="388" r:id="rId148"/>
    <p:sldId id="389" r:id="rId149"/>
    <p:sldId id="390" r:id="rId150"/>
    <p:sldId id="391" r:id="rId151"/>
    <p:sldId id="392" r:id="rId152"/>
    <p:sldId id="393" r:id="rId153"/>
    <p:sldId id="394" r:id="rId154"/>
    <p:sldId id="395" r:id="rId155"/>
    <p:sldId id="396" r:id="rId156"/>
    <p:sldId id="397" r:id="rId157"/>
    <p:sldId id="398" r:id="rId158"/>
    <p:sldId id="461" r:id="rId159"/>
    <p:sldId id="399" r:id="rId160"/>
    <p:sldId id="400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1" r:id="rId172"/>
    <p:sldId id="412" r:id="rId173"/>
    <p:sldId id="413" r:id="rId174"/>
    <p:sldId id="414" r:id="rId175"/>
    <p:sldId id="415" r:id="rId176"/>
    <p:sldId id="462" r:id="rId177"/>
    <p:sldId id="416" r:id="rId178"/>
    <p:sldId id="417" r:id="rId179"/>
    <p:sldId id="418" r:id="rId180"/>
    <p:sldId id="419" r:id="rId181"/>
    <p:sldId id="420" r:id="rId182"/>
    <p:sldId id="421" r:id="rId183"/>
    <p:sldId id="422" r:id="rId184"/>
    <p:sldId id="423" r:id="rId185"/>
    <p:sldId id="424" r:id="rId186"/>
    <p:sldId id="463" r:id="rId187"/>
    <p:sldId id="425" r:id="rId188"/>
    <p:sldId id="426" r:id="rId189"/>
    <p:sldId id="427" r:id="rId190"/>
    <p:sldId id="428" r:id="rId191"/>
    <p:sldId id="464" r:id="rId192"/>
    <p:sldId id="429" r:id="rId193"/>
    <p:sldId id="430" r:id="rId194"/>
    <p:sldId id="431" r:id="rId195"/>
    <p:sldId id="432" r:id="rId196"/>
    <p:sldId id="433" r:id="rId197"/>
    <p:sldId id="434" r:id="rId198"/>
    <p:sldId id="435" r:id="rId199"/>
    <p:sldId id="465" r:id="rId200"/>
    <p:sldId id="436" r:id="rId201"/>
    <p:sldId id="437" r:id="rId202"/>
    <p:sldId id="438" r:id="rId203"/>
    <p:sldId id="439" r:id="rId204"/>
    <p:sldId id="440" r:id="rId205"/>
    <p:sldId id="441" r:id="rId206"/>
    <p:sldId id="442" r:id="rId207"/>
    <p:sldId id="443" r:id="rId208"/>
    <p:sldId id="444" r:id="rId209"/>
    <p:sldId id="445" r:id="rId210"/>
    <p:sldId id="446" r:id="rId21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BCFA-8E7A-48A6-B0B3-3DC23901D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CCEDB-A054-40C1-ADC0-1E1A4F32F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188B9-3555-4253-AED8-EA63039E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638C4-0FA4-4594-B113-19022287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6A19A-96DF-43E8-A82D-4A99CE2B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415C-3D34-4031-AB50-6F981F5B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A4211-4F0C-412C-B062-ECE33F7DF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4689-B118-460D-8609-A20CCF353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86BF-D9A6-44F4-B08E-3A74F52D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C4E3D-4BF4-4803-8785-08A0384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8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FE3BEE-0030-40E9-AFE1-49953D1F9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DA08-1D7D-42A1-A0EA-250F2C542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5F9A-B7E7-4A26-9079-80ADB8FF3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C0E0E-3C48-4B4F-B58D-18BF7F51E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6AA1-540B-42C3-B8B4-4B96D13C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5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C38F-8530-42D3-9613-B14BA33D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63DF-4A62-4FA5-9EAE-E67ED375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A8E39-DF81-46ED-BDD2-F0D7BB5E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85D85-2851-4A24-B370-7E824358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F49E6-8A32-4402-8C7D-B5C66AC8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3540-A209-47D2-9F42-04F37306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B53C8-FF36-4959-8EDC-FDB7886DD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F685A-6B1A-41F7-AAA3-36AEF5A4A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A13EB-DA49-46E8-81F3-F257801C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40D40-50C5-4491-878F-06AAA8C2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6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71C5-7321-496C-9FCB-8E37F604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A05A0-0AE7-4CF8-863A-2F65FEE94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27413-BC93-470C-80B7-06AB40646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216A6-15D3-4C07-9DED-DA7A6C1C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21EE-0CA0-431A-9A11-D02CD6349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E4032-DA86-4190-9028-B4E67CC8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F5E3-4A4D-49E3-A9C2-C70F672F8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35AB-841D-49B7-A631-92B76607B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4D047-7197-4338-A541-5B2F0EE9D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906B8-FDE4-4252-AD5B-6092AC852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6CC6A-775A-42FD-9506-5BB71438E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9BBB6-25BE-41A7-875D-1B568CAE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D3C19-BE2B-45A7-96C0-4A08DB20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33835-FBE2-41B5-9123-6EF0E232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F486-1E5F-4E13-8C61-C9164D42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204F8-D44C-4FF1-891A-52CA38D96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D0901-C617-4315-97D7-9BDF7D19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04CCB-617F-4867-ABC4-5C14164F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1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B9D9C0-C656-4D0B-8B84-8CF0972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7380C-7D58-457F-BFF5-C4282515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A64BF-ABD6-46D1-A867-23C02D36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0534-4EE0-4174-B901-C30D6301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0F011-D649-4746-B3CD-09781A178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CE5D-1120-4BDE-9FBA-C0D763DB7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D578C-4C1A-4F40-9F24-CBF470863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50622-01CE-419F-BC9B-1A482451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A642E-74AD-4F08-B137-59AFDFF8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5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17DB-81EA-4DF6-8A2E-FCC80716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3994A3-F2DD-45A0-A15E-146C6A023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1CCFA-8D95-4AF7-9D14-AD41CDCF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4CD6E-F62F-4291-AC36-7655CA892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66841-C570-45C0-BB12-6D5F827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3C0E6-B2BA-4B90-9D8C-E343C617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80F95E-972B-4156-A22A-2298111F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6BA47-620D-4B33-83B8-A2ACCAA64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08458-A137-4B9F-8BF1-C7AB09EBA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0DC17-C908-4DB7-A957-557EE58BC398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31EC5-B9FA-4403-A3FE-466AA362F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E4EB3-7C8B-4C1D-98E2-C06F1FA51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813D4-7D35-4D3B-9FCC-138352224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89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065A-B0A4-41D4-B976-88EDA5EBB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Django Geeky Shows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BC8F-6C49-468B-9926-6AED28831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624172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440B35-F253-44BC-BA83-AE8B9E58FB66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63. Styling Django Form Errors and Field Error in Django</a:t>
            </a:r>
          </a:p>
        </p:txBody>
      </p:sp>
    </p:spTree>
    <p:extLst>
      <p:ext uri="{BB962C8B-B14F-4D97-AF65-F5344CB8AC3E}">
        <p14:creationId xmlns:p14="http://schemas.microsoft.com/office/powerpoint/2010/main" val="15176205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lecting ModelForm Fields in Django (Hindi) - YouTube">
            <a:extLst>
              <a:ext uri="{FF2B5EF4-FFF2-40B4-BE49-F238E27FC236}">
                <a16:creationId xmlns:a16="http://schemas.microsoft.com/office/drawing/2014/main" id="{BB949405-5EC6-4824-B20E-0AE1311B63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944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lecting ModelForm Fields in Django (Hindi) - YouTube (1)">
            <a:extLst>
              <a:ext uri="{FF2B5EF4-FFF2-40B4-BE49-F238E27FC236}">
                <a16:creationId xmlns:a16="http://schemas.microsoft.com/office/drawing/2014/main" id="{5C65945A-2FCD-45F2-82AF-E8EBCEC77D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960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lecting ModelForm Fields in Django (Hindi) - YouTube (2)">
            <a:extLst>
              <a:ext uri="{FF2B5EF4-FFF2-40B4-BE49-F238E27FC236}">
                <a16:creationId xmlns:a16="http://schemas.microsoft.com/office/drawing/2014/main" id="{D6E96C6E-0A91-4524-8B34-96F92106A0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309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4ED81E-7048-4C31-B212-B67FA84BA1C6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70. Model Form Inheritance in Django</a:t>
            </a:r>
          </a:p>
        </p:txBody>
      </p:sp>
    </p:spTree>
    <p:extLst>
      <p:ext uri="{BB962C8B-B14F-4D97-AF65-F5344CB8AC3E}">
        <p14:creationId xmlns:p14="http://schemas.microsoft.com/office/powerpoint/2010/main" val="3698157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">
            <a:extLst>
              <a:ext uri="{FF2B5EF4-FFF2-40B4-BE49-F238E27FC236}">
                <a16:creationId xmlns:a16="http://schemas.microsoft.com/office/drawing/2014/main" id="{C4892331-E0FA-4C20-8F58-A86244DE9F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42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1)">
            <a:extLst>
              <a:ext uri="{FF2B5EF4-FFF2-40B4-BE49-F238E27FC236}">
                <a16:creationId xmlns:a16="http://schemas.microsoft.com/office/drawing/2014/main" id="{BD8B26A8-EB4E-438B-880F-BD068833D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6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2)">
            <a:extLst>
              <a:ext uri="{FF2B5EF4-FFF2-40B4-BE49-F238E27FC236}">
                <a16:creationId xmlns:a16="http://schemas.microsoft.com/office/drawing/2014/main" id="{2D4BD52F-21BE-4B27-87DC-A55D2AE358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066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3)">
            <a:extLst>
              <a:ext uri="{FF2B5EF4-FFF2-40B4-BE49-F238E27FC236}">
                <a16:creationId xmlns:a16="http://schemas.microsoft.com/office/drawing/2014/main" id="{06257073-B5D4-4750-800F-508E912842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37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4)">
            <a:extLst>
              <a:ext uri="{FF2B5EF4-FFF2-40B4-BE49-F238E27FC236}">
                <a16:creationId xmlns:a16="http://schemas.microsoft.com/office/drawing/2014/main" id="{09A27C21-D28E-4621-AB71-89BD8FD789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2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Form Inheritance in Django (Hindi) - YouTube (5)">
            <a:extLst>
              <a:ext uri="{FF2B5EF4-FFF2-40B4-BE49-F238E27FC236}">
                <a16:creationId xmlns:a16="http://schemas.microsoft.com/office/drawing/2014/main" id="{9FAF5ADD-6C33-405D-B0BA-01E337C2D9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4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">
            <a:extLst>
              <a:ext uri="{FF2B5EF4-FFF2-40B4-BE49-F238E27FC236}">
                <a16:creationId xmlns:a16="http://schemas.microsoft.com/office/drawing/2014/main" id="{2BA912BE-CD9D-4867-BFF1-1CC22F401D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95310-8CE9-4461-9B38-C036C5C9E2BA}"/>
              </a:ext>
            </a:extLst>
          </p:cNvPr>
          <p:cNvSpPr txBox="1"/>
          <p:nvPr/>
        </p:nvSpPr>
        <p:spPr>
          <a:xfrm>
            <a:off x="3673929" y="3722914"/>
            <a:ext cx="566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FORM ERRORS/like username exists or email already exists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0C0EB-31C7-42CA-A139-BD3D961BB11F}"/>
              </a:ext>
            </a:extLst>
          </p:cNvPr>
          <p:cNvSpPr txBox="1"/>
          <p:nvPr/>
        </p:nvSpPr>
        <p:spPr>
          <a:xfrm>
            <a:off x="3427741" y="2280948"/>
            <a:ext cx="6159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FILD ERRORS/like field is empty or password must be 8 chars</a:t>
            </a:r>
          </a:p>
        </p:txBody>
      </p:sp>
    </p:spTree>
    <p:extLst>
      <p:ext uri="{BB962C8B-B14F-4D97-AF65-F5344CB8AC3E}">
        <p14:creationId xmlns:p14="http://schemas.microsoft.com/office/powerpoint/2010/main" val="27200522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76CFB1-DE1F-4F74-862F-53241BFB02AF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71. Messages Framework in Django</a:t>
            </a:r>
          </a:p>
        </p:txBody>
      </p:sp>
    </p:spTree>
    <p:extLst>
      <p:ext uri="{BB962C8B-B14F-4D97-AF65-F5344CB8AC3E}">
        <p14:creationId xmlns:p14="http://schemas.microsoft.com/office/powerpoint/2010/main" val="4941420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">
            <a:extLst>
              <a:ext uri="{FF2B5EF4-FFF2-40B4-BE49-F238E27FC236}">
                <a16:creationId xmlns:a16="http://schemas.microsoft.com/office/drawing/2014/main" id="{766F2E0A-8D83-40E9-A6A5-1BC2EBFB00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333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)">
            <a:extLst>
              <a:ext uri="{FF2B5EF4-FFF2-40B4-BE49-F238E27FC236}">
                <a16:creationId xmlns:a16="http://schemas.microsoft.com/office/drawing/2014/main" id="{C1662BE9-BC2D-45F7-A1D6-9BA772403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422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2)">
            <a:extLst>
              <a:ext uri="{FF2B5EF4-FFF2-40B4-BE49-F238E27FC236}">
                <a16:creationId xmlns:a16="http://schemas.microsoft.com/office/drawing/2014/main" id="{1DDADBF9-1079-47A3-A2F0-25EAB023A3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746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3)">
            <a:extLst>
              <a:ext uri="{FF2B5EF4-FFF2-40B4-BE49-F238E27FC236}">
                <a16:creationId xmlns:a16="http://schemas.microsoft.com/office/drawing/2014/main" id="{05583379-7152-45C9-BC65-0640CB512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710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4)">
            <a:extLst>
              <a:ext uri="{FF2B5EF4-FFF2-40B4-BE49-F238E27FC236}">
                <a16:creationId xmlns:a16="http://schemas.microsoft.com/office/drawing/2014/main" id="{B499A78D-8B73-432B-A327-1A0768501E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03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5)">
            <a:extLst>
              <a:ext uri="{FF2B5EF4-FFF2-40B4-BE49-F238E27FC236}">
                <a16:creationId xmlns:a16="http://schemas.microsoft.com/office/drawing/2014/main" id="{A0260ECD-2588-4C2F-88CD-22C822DF43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276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6)">
            <a:extLst>
              <a:ext uri="{FF2B5EF4-FFF2-40B4-BE49-F238E27FC236}">
                <a16:creationId xmlns:a16="http://schemas.microsoft.com/office/drawing/2014/main" id="{90692071-A27B-42DF-BFBE-9FAD295BA6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22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7)">
            <a:extLst>
              <a:ext uri="{FF2B5EF4-FFF2-40B4-BE49-F238E27FC236}">
                <a16:creationId xmlns:a16="http://schemas.microsoft.com/office/drawing/2014/main" id="{27C6CD28-CF71-4360-B449-932CA0FBE1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45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8)">
            <a:extLst>
              <a:ext uri="{FF2B5EF4-FFF2-40B4-BE49-F238E27FC236}">
                <a16:creationId xmlns:a16="http://schemas.microsoft.com/office/drawing/2014/main" id="{37849204-074E-4FDC-B313-00092E7C90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6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)">
            <a:extLst>
              <a:ext uri="{FF2B5EF4-FFF2-40B4-BE49-F238E27FC236}">
                <a16:creationId xmlns:a16="http://schemas.microsoft.com/office/drawing/2014/main" id="{9DBB303A-093C-4DB2-9A0D-092239F62E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916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9)">
            <a:extLst>
              <a:ext uri="{FF2B5EF4-FFF2-40B4-BE49-F238E27FC236}">
                <a16:creationId xmlns:a16="http://schemas.microsoft.com/office/drawing/2014/main" id="{100A2373-9404-40DA-95A9-5D192A3D8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695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0)">
            <a:extLst>
              <a:ext uri="{FF2B5EF4-FFF2-40B4-BE49-F238E27FC236}">
                <a16:creationId xmlns:a16="http://schemas.microsoft.com/office/drawing/2014/main" id="{C6224D45-9B57-48CA-8178-430144B479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917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1)">
            <a:extLst>
              <a:ext uri="{FF2B5EF4-FFF2-40B4-BE49-F238E27FC236}">
                <a16:creationId xmlns:a16="http://schemas.microsoft.com/office/drawing/2014/main" id="{041F12C8-17B3-49F9-AC6C-43FFAA2E6B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492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2)">
            <a:extLst>
              <a:ext uri="{FF2B5EF4-FFF2-40B4-BE49-F238E27FC236}">
                <a16:creationId xmlns:a16="http://schemas.microsoft.com/office/drawing/2014/main" id="{20486D66-F638-4BF2-A2B8-047178CB55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281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3)">
            <a:extLst>
              <a:ext uri="{FF2B5EF4-FFF2-40B4-BE49-F238E27FC236}">
                <a16:creationId xmlns:a16="http://schemas.microsoft.com/office/drawing/2014/main" id="{2B68559B-CE06-4BD9-93A2-1C0F49C975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941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4)">
            <a:extLst>
              <a:ext uri="{FF2B5EF4-FFF2-40B4-BE49-F238E27FC236}">
                <a16:creationId xmlns:a16="http://schemas.microsoft.com/office/drawing/2014/main" id="{B38A289D-4B83-4B27-9443-B6A6A10A71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252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5)">
            <a:extLst>
              <a:ext uri="{FF2B5EF4-FFF2-40B4-BE49-F238E27FC236}">
                <a16:creationId xmlns:a16="http://schemas.microsoft.com/office/drawing/2014/main" id="{6E67B592-F267-40D9-9281-7B6F79AD56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51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6)">
            <a:extLst>
              <a:ext uri="{FF2B5EF4-FFF2-40B4-BE49-F238E27FC236}">
                <a16:creationId xmlns:a16="http://schemas.microsoft.com/office/drawing/2014/main" id="{D9C3451C-7B3D-4AC7-A21D-62AD3F297C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120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7)">
            <a:extLst>
              <a:ext uri="{FF2B5EF4-FFF2-40B4-BE49-F238E27FC236}">
                <a16:creationId xmlns:a16="http://schemas.microsoft.com/office/drawing/2014/main" id="{D59ECAC3-2E66-4273-9C64-E59921436B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203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8)">
            <a:extLst>
              <a:ext uri="{FF2B5EF4-FFF2-40B4-BE49-F238E27FC236}">
                <a16:creationId xmlns:a16="http://schemas.microsoft.com/office/drawing/2014/main" id="{50F71BB0-942E-47AD-B1C9-71BD95713A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2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2)">
            <a:extLst>
              <a:ext uri="{FF2B5EF4-FFF2-40B4-BE49-F238E27FC236}">
                <a16:creationId xmlns:a16="http://schemas.microsoft.com/office/drawing/2014/main" id="{34C66B2E-D463-49F4-9E10-9BCF7B9B6C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891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sages Framework in Django (Hindi) - YouTube (19)">
            <a:extLst>
              <a:ext uri="{FF2B5EF4-FFF2-40B4-BE49-F238E27FC236}">
                <a16:creationId xmlns:a16="http://schemas.microsoft.com/office/drawing/2014/main" id="{0B6B800D-A8A3-4301-8558-908523467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61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882434-1C67-403F-A86D-2F2A2C07FB9C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72. What is Authentication and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9454096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Authentication and Authorization (Hindi) - YouTube">
            <a:extLst>
              <a:ext uri="{FF2B5EF4-FFF2-40B4-BE49-F238E27FC236}">
                <a16:creationId xmlns:a16="http://schemas.microsoft.com/office/drawing/2014/main" id="{28E72DB1-5806-4348-8B33-2A18749A1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352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11EF65-A095-453B-9CBE-55DEF3931B10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73. User Authentication System using Django Admin Application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14221782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">
            <a:extLst>
              <a:ext uri="{FF2B5EF4-FFF2-40B4-BE49-F238E27FC236}">
                <a16:creationId xmlns:a16="http://schemas.microsoft.com/office/drawing/2014/main" id="{F26D09A4-B665-4477-B0AD-1CE2533558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11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 (1)">
            <a:extLst>
              <a:ext uri="{FF2B5EF4-FFF2-40B4-BE49-F238E27FC236}">
                <a16:creationId xmlns:a16="http://schemas.microsoft.com/office/drawing/2014/main" id="{77C08E86-AE42-4734-8507-8ACF472445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930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 (2)">
            <a:extLst>
              <a:ext uri="{FF2B5EF4-FFF2-40B4-BE49-F238E27FC236}">
                <a16:creationId xmlns:a16="http://schemas.microsoft.com/office/drawing/2014/main" id="{ADA16413-C465-414B-9084-366C4162FC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705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 (3)">
            <a:extLst>
              <a:ext uri="{FF2B5EF4-FFF2-40B4-BE49-F238E27FC236}">
                <a16:creationId xmlns:a16="http://schemas.microsoft.com/office/drawing/2014/main" id="{A693FA31-DC51-48E8-B594-77B0090E8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776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uthentication System using Django Admin Application in Django (Hindi) - YouTube (4)">
            <a:extLst>
              <a:ext uri="{FF2B5EF4-FFF2-40B4-BE49-F238E27FC236}">
                <a16:creationId xmlns:a16="http://schemas.microsoft.com/office/drawing/2014/main" id="{52BB9D95-1D56-4B4C-BC67-6594E1F842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98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E3138F-79D4-4F94-9987-B3840E426CE8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74. Create Registration Form using </a:t>
            </a:r>
            <a:r>
              <a:rPr lang="en-US" dirty="0" err="1"/>
              <a:t>UserCreationForm</a:t>
            </a:r>
            <a:r>
              <a:rPr lang="en-US" dirty="0"/>
              <a:t> in Django </a:t>
            </a:r>
          </a:p>
        </p:txBody>
      </p:sp>
    </p:spTree>
    <p:extLst>
      <p:ext uri="{BB962C8B-B14F-4D97-AF65-F5344CB8AC3E}">
        <p14:creationId xmlns:p14="http://schemas.microsoft.com/office/powerpoint/2010/main" val="58496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3)">
            <a:extLst>
              <a:ext uri="{FF2B5EF4-FFF2-40B4-BE49-F238E27FC236}">
                <a16:creationId xmlns:a16="http://schemas.microsoft.com/office/drawing/2014/main" id="{0DEBB831-7FB4-43F4-83BD-DF9E65DA86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364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">
            <a:extLst>
              <a:ext uri="{FF2B5EF4-FFF2-40B4-BE49-F238E27FC236}">
                <a16:creationId xmlns:a16="http://schemas.microsoft.com/office/drawing/2014/main" id="{48AE26C6-13A8-4534-92B0-1756E0B508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64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)">
            <a:extLst>
              <a:ext uri="{FF2B5EF4-FFF2-40B4-BE49-F238E27FC236}">
                <a16:creationId xmlns:a16="http://schemas.microsoft.com/office/drawing/2014/main" id="{38A97039-779A-45D0-96B4-4B21F2281B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0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2)">
            <a:extLst>
              <a:ext uri="{FF2B5EF4-FFF2-40B4-BE49-F238E27FC236}">
                <a16:creationId xmlns:a16="http://schemas.microsoft.com/office/drawing/2014/main" id="{8B3A9A8C-9B2C-4A68-B241-4C9A140508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914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3)">
            <a:extLst>
              <a:ext uri="{FF2B5EF4-FFF2-40B4-BE49-F238E27FC236}">
                <a16:creationId xmlns:a16="http://schemas.microsoft.com/office/drawing/2014/main" id="{4C4AF5D5-A537-490E-BB92-CAB2D73CDC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96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4)">
            <a:extLst>
              <a:ext uri="{FF2B5EF4-FFF2-40B4-BE49-F238E27FC236}">
                <a16:creationId xmlns:a16="http://schemas.microsoft.com/office/drawing/2014/main" id="{B68FB32A-DA53-4259-82D8-FD32623053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357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5)">
            <a:extLst>
              <a:ext uri="{FF2B5EF4-FFF2-40B4-BE49-F238E27FC236}">
                <a16:creationId xmlns:a16="http://schemas.microsoft.com/office/drawing/2014/main" id="{E69662D0-5135-406C-AD09-5074054CC9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186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6)">
            <a:extLst>
              <a:ext uri="{FF2B5EF4-FFF2-40B4-BE49-F238E27FC236}">
                <a16:creationId xmlns:a16="http://schemas.microsoft.com/office/drawing/2014/main" id="{6650C0C3-FCB2-4DCD-99BB-7E2335DEA2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92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7)">
            <a:extLst>
              <a:ext uri="{FF2B5EF4-FFF2-40B4-BE49-F238E27FC236}">
                <a16:creationId xmlns:a16="http://schemas.microsoft.com/office/drawing/2014/main" id="{17245A6A-779F-40B3-8109-439480AE5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386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8)">
            <a:extLst>
              <a:ext uri="{FF2B5EF4-FFF2-40B4-BE49-F238E27FC236}">
                <a16:creationId xmlns:a16="http://schemas.microsoft.com/office/drawing/2014/main" id="{E71F82E0-6616-44F8-B19D-CB6BBDD40E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642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9)">
            <a:extLst>
              <a:ext uri="{FF2B5EF4-FFF2-40B4-BE49-F238E27FC236}">
                <a16:creationId xmlns:a16="http://schemas.microsoft.com/office/drawing/2014/main" id="{4B4B31D9-3597-437D-9747-1900A2172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5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4)">
            <a:extLst>
              <a:ext uri="{FF2B5EF4-FFF2-40B4-BE49-F238E27FC236}">
                <a16:creationId xmlns:a16="http://schemas.microsoft.com/office/drawing/2014/main" id="{B8C904DA-EDF2-40EF-8F30-E7387D5DF8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02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0)">
            <a:extLst>
              <a:ext uri="{FF2B5EF4-FFF2-40B4-BE49-F238E27FC236}">
                <a16:creationId xmlns:a16="http://schemas.microsoft.com/office/drawing/2014/main" id="{6DA1499E-E3C8-4316-9E2B-8B451D31B9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859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1)">
            <a:extLst>
              <a:ext uri="{FF2B5EF4-FFF2-40B4-BE49-F238E27FC236}">
                <a16:creationId xmlns:a16="http://schemas.microsoft.com/office/drawing/2014/main" id="{74D71CFC-28BA-4C57-9EDD-6950A0768A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926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2)">
            <a:extLst>
              <a:ext uri="{FF2B5EF4-FFF2-40B4-BE49-F238E27FC236}">
                <a16:creationId xmlns:a16="http://schemas.microsoft.com/office/drawing/2014/main" id="{DE52894E-DB9F-4AFC-8A90-BDF105A990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973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3)">
            <a:extLst>
              <a:ext uri="{FF2B5EF4-FFF2-40B4-BE49-F238E27FC236}">
                <a16:creationId xmlns:a16="http://schemas.microsoft.com/office/drawing/2014/main" id="{D95E3FC8-D8A4-4B41-BB82-6D2BE99870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61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4)">
            <a:extLst>
              <a:ext uri="{FF2B5EF4-FFF2-40B4-BE49-F238E27FC236}">
                <a16:creationId xmlns:a16="http://schemas.microsoft.com/office/drawing/2014/main" id="{AB5E35FB-4710-4238-9BCF-949949F3A5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574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5)">
            <a:extLst>
              <a:ext uri="{FF2B5EF4-FFF2-40B4-BE49-F238E27FC236}">
                <a16:creationId xmlns:a16="http://schemas.microsoft.com/office/drawing/2014/main" id="{52BEA0D5-8285-4F04-9707-167A32F52B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80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6)">
            <a:extLst>
              <a:ext uri="{FF2B5EF4-FFF2-40B4-BE49-F238E27FC236}">
                <a16:creationId xmlns:a16="http://schemas.microsoft.com/office/drawing/2014/main" id="{90179BA9-0467-4077-B40D-8FF3227AFB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963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Registration Form using UserCreationForm in Django (Hindi) - YouTube (17)">
            <a:extLst>
              <a:ext uri="{FF2B5EF4-FFF2-40B4-BE49-F238E27FC236}">
                <a16:creationId xmlns:a16="http://schemas.microsoft.com/office/drawing/2014/main" id="{B8C44222-6586-4FD6-925F-D6E801273A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943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0D87B-B30B-4045-90D6-309B4AF4E42F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75. Create Login Form using </a:t>
            </a:r>
            <a:r>
              <a:rPr lang="en-US" dirty="0" err="1"/>
              <a:t>AuthenticationForm</a:t>
            </a:r>
            <a:r>
              <a:rPr lang="en-US" dirty="0"/>
              <a:t> and Profile Page and Logout in Django </a:t>
            </a:r>
          </a:p>
        </p:txBody>
      </p:sp>
    </p:spTree>
    <p:extLst>
      <p:ext uri="{BB962C8B-B14F-4D97-AF65-F5344CB8AC3E}">
        <p14:creationId xmlns:p14="http://schemas.microsoft.com/office/powerpoint/2010/main" val="15461922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">
            <a:extLst>
              <a:ext uri="{FF2B5EF4-FFF2-40B4-BE49-F238E27FC236}">
                <a16:creationId xmlns:a16="http://schemas.microsoft.com/office/drawing/2014/main" id="{5D118F86-EC1A-4D4A-BBFF-A48FB551B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5)">
            <a:extLst>
              <a:ext uri="{FF2B5EF4-FFF2-40B4-BE49-F238E27FC236}">
                <a16:creationId xmlns:a16="http://schemas.microsoft.com/office/drawing/2014/main" id="{B4A00C76-5AF6-4FEB-B3EA-F853E64BB8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31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)">
            <a:extLst>
              <a:ext uri="{FF2B5EF4-FFF2-40B4-BE49-F238E27FC236}">
                <a16:creationId xmlns:a16="http://schemas.microsoft.com/office/drawing/2014/main" id="{D801E9C6-6839-41FD-B8D3-3EA989C92A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6386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2)">
            <a:extLst>
              <a:ext uri="{FF2B5EF4-FFF2-40B4-BE49-F238E27FC236}">
                <a16:creationId xmlns:a16="http://schemas.microsoft.com/office/drawing/2014/main" id="{C27A7A4A-F489-4E94-8F53-5B4B45C4FE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03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3)">
            <a:extLst>
              <a:ext uri="{FF2B5EF4-FFF2-40B4-BE49-F238E27FC236}">
                <a16:creationId xmlns:a16="http://schemas.microsoft.com/office/drawing/2014/main" id="{E3FAC74B-27D9-41EC-B083-9F600D689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046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4)">
            <a:extLst>
              <a:ext uri="{FF2B5EF4-FFF2-40B4-BE49-F238E27FC236}">
                <a16:creationId xmlns:a16="http://schemas.microsoft.com/office/drawing/2014/main" id="{0CDE96F2-0EEE-4413-8A7C-0FBF24F974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011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5)">
            <a:extLst>
              <a:ext uri="{FF2B5EF4-FFF2-40B4-BE49-F238E27FC236}">
                <a16:creationId xmlns:a16="http://schemas.microsoft.com/office/drawing/2014/main" id="{DB03D678-D140-4A64-BD4D-71BDE3F4D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8165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6)">
            <a:extLst>
              <a:ext uri="{FF2B5EF4-FFF2-40B4-BE49-F238E27FC236}">
                <a16:creationId xmlns:a16="http://schemas.microsoft.com/office/drawing/2014/main" id="{3CFA6A43-5FD1-4B1D-88AB-33BEB3A11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625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7)">
            <a:extLst>
              <a:ext uri="{FF2B5EF4-FFF2-40B4-BE49-F238E27FC236}">
                <a16:creationId xmlns:a16="http://schemas.microsoft.com/office/drawing/2014/main" id="{C7BB6095-967D-42B0-BFA8-28321C6012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8)">
            <a:extLst>
              <a:ext uri="{FF2B5EF4-FFF2-40B4-BE49-F238E27FC236}">
                <a16:creationId xmlns:a16="http://schemas.microsoft.com/office/drawing/2014/main" id="{C4513A06-6897-45D4-951A-45D2ADDE17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78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9)">
            <a:extLst>
              <a:ext uri="{FF2B5EF4-FFF2-40B4-BE49-F238E27FC236}">
                <a16:creationId xmlns:a16="http://schemas.microsoft.com/office/drawing/2014/main" id="{2068A718-4647-49F5-9003-A2204E470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1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0)">
            <a:extLst>
              <a:ext uri="{FF2B5EF4-FFF2-40B4-BE49-F238E27FC236}">
                <a16:creationId xmlns:a16="http://schemas.microsoft.com/office/drawing/2014/main" id="{2D6E1C5B-9034-47C5-A018-EEEDB9D2F0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6)">
            <a:extLst>
              <a:ext uri="{FF2B5EF4-FFF2-40B4-BE49-F238E27FC236}">
                <a16:creationId xmlns:a16="http://schemas.microsoft.com/office/drawing/2014/main" id="{E8DC2AE7-77AB-41C2-BAB8-24C3BB856C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459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1)">
            <a:extLst>
              <a:ext uri="{FF2B5EF4-FFF2-40B4-BE49-F238E27FC236}">
                <a16:creationId xmlns:a16="http://schemas.microsoft.com/office/drawing/2014/main" id="{0F26EF67-3E39-4737-8F07-7A2687F401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76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2)">
            <a:extLst>
              <a:ext uri="{FF2B5EF4-FFF2-40B4-BE49-F238E27FC236}">
                <a16:creationId xmlns:a16="http://schemas.microsoft.com/office/drawing/2014/main" id="{4AF1B032-F1AB-425B-86DC-61E7708B5B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510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3)">
            <a:extLst>
              <a:ext uri="{FF2B5EF4-FFF2-40B4-BE49-F238E27FC236}">
                <a16:creationId xmlns:a16="http://schemas.microsoft.com/office/drawing/2014/main" id="{AD003C3E-F092-4CB9-8A72-3B7F1CA16B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036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4)">
            <a:extLst>
              <a:ext uri="{FF2B5EF4-FFF2-40B4-BE49-F238E27FC236}">
                <a16:creationId xmlns:a16="http://schemas.microsoft.com/office/drawing/2014/main" id="{57F70C4D-4114-4162-845E-B966CB8186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6737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5)">
            <a:extLst>
              <a:ext uri="{FF2B5EF4-FFF2-40B4-BE49-F238E27FC236}">
                <a16:creationId xmlns:a16="http://schemas.microsoft.com/office/drawing/2014/main" id="{7EF3A372-5FAA-4F66-97B4-90FF6546D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8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Login Form using AuthenticationForm and Profile Page and Logout in Django (Hindi) - YouTube (16)">
            <a:extLst>
              <a:ext uri="{FF2B5EF4-FFF2-40B4-BE49-F238E27FC236}">
                <a16:creationId xmlns:a16="http://schemas.microsoft.com/office/drawing/2014/main" id="{F7F5E16C-2BF4-4EAA-B9B1-9A100D16A5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479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AEE0DD-F427-44AB-A1DB-792D19FDA911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76. Change Password with Old Password and without Old Password in Django</a:t>
            </a:r>
          </a:p>
        </p:txBody>
      </p:sp>
    </p:spTree>
    <p:extLst>
      <p:ext uri="{BB962C8B-B14F-4D97-AF65-F5344CB8AC3E}">
        <p14:creationId xmlns:p14="http://schemas.microsoft.com/office/powerpoint/2010/main" val="7789988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">
            <a:extLst>
              <a:ext uri="{FF2B5EF4-FFF2-40B4-BE49-F238E27FC236}">
                <a16:creationId xmlns:a16="http://schemas.microsoft.com/office/drawing/2014/main" id="{9378A835-AF36-4833-8933-C588B87085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898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1)">
            <a:extLst>
              <a:ext uri="{FF2B5EF4-FFF2-40B4-BE49-F238E27FC236}">
                <a16:creationId xmlns:a16="http://schemas.microsoft.com/office/drawing/2014/main" id="{9D31C400-0451-4C86-B5E4-4E0536198C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6130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2)">
            <a:extLst>
              <a:ext uri="{FF2B5EF4-FFF2-40B4-BE49-F238E27FC236}">
                <a16:creationId xmlns:a16="http://schemas.microsoft.com/office/drawing/2014/main" id="{C6E8837A-5C92-4EC0-B4B6-A9B660B5D7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6564F2-4B78-4222-9EC2-407D1BE648A3}"/>
              </a:ext>
            </a:extLst>
          </p:cNvPr>
          <p:cNvSpPr txBox="1"/>
          <p:nvPr/>
        </p:nvSpPr>
        <p:spPr>
          <a:xfrm>
            <a:off x="9245600" y="3770746"/>
            <a:ext cx="240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To maintain session so, It wont logged out the user</a:t>
            </a:r>
          </a:p>
        </p:txBody>
      </p:sp>
    </p:spTree>
    <p:extLst>
      <p:ext uri="{BB962C8B-B14F-4D97-AF65-F5344CB8AC3E}">
        <p14:creationId xmlns:p14="http://schemas.microsoft.com/office/powerpoint/2010/main" val="330062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7)">
            <a:extLst>
              <a:ext uri="{FF2B5EF4-FFF2-40B4-BE49-F238E27FC236}">
                <a16:creationId xmlns:a16="http://schemas.microsoft.com/office/drawing/2014/main" id="{A286C8B1-F802-49AA-88D8-2322D2E48B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281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3)">
            <a:extLst>
              <a:ext uri="{FF2B5EF4-FFF2-40B4-BE49-F238E27FC236}">
                <a16:creationId xmlns:a16="http://schemas.microsoft.com/office/drawing/2014/main" id="{75C1A9EE-7006-4A3E-892B-DBFCD7094C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336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4)">
            <a:extLst>
              <a:ext uri="{FF2B5EF4-FFF2-40B4-BE49-F238E27FC236}">
                <a16:creationId xmlns:a16="http://schemas.microsoft.com/office/drawing/2014/main" id="{154E2FA0-F4C7-4229-AE5B-B8AB5B58EA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74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5)">
            <a:extLst>
              <a:ext uri="{FF2B5EF4-FFF2-40B4-BE49-F238E27FC236}">
                <a16:creationId xmlns:a16="http://schemas.microsoft.com/office/drawing/2014/main" id="{F00FFD63-1B68-4F8F-825E-E5EF968716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307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6)">
            <a:extLst>
              <a:ext uri="{FF2B5EF4-FFF2-40B4-BE49-F238E27FC236}">
                <a16:creationId xmlns:a16="http://schemas.microsoft.com/office/drawing/2014/main" id="{48BCAA2B-12EC-449F-86C5-05F68056B9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608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7)">
            <a:extLst>
              <a:ext uri="{FF2B5EF4-FFF2-40B4-BE49-F238E27FC236}">
                <a16:creationId xmlns:a16="http://schemas.microsoft.com/office/drawing/2014/main" id="{73B66262-715F-4E99-9E9B-08A0A1D18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795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ge Password with Old Password and without Old Password in Django (Hindi) - YouTube (8)">
            <a:extLst>
              <a:ext uri="{FF2B5EF4-FFF2-40B4-BE49-F238E27FC236}">
                <a16:creationId xmlns:a16="http://schemas.microsoft.com/office/drawing/2014/main" id="{5D02D599-F454-4C36-909F-2BD6D02EA4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765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9F2B3A-8990-43C1-A8D1-8C729481023F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77. Profile Update using </a:t>
            </a:r>
            <a:r>
              <a:rPr lang="en-US" dirty="0" err="1"/>
              <a:t>UserChangeForm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35088878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file using UserChangeForm in Django (Hindi) - YouTube">
            <a:extLst>
              <a:ext uri="{FF2B5EF4-FFF2-40B4-BE49-F238E27FC236}">
                <a16:creationId xmlns:a16="http://schemas.microsoft.com/office/drawing/2014/main" id="{F984179B-7F64-4B64-8F60-BC1A3F50FC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118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file using UserChangeForm in Django (Hindi) - YouTube (1)">
            <a:extLst>
              <a:ext uri="{FF2B5EF4-FFF2-40B4-BE49-F238E27FC236}">
                <a16:creationId xmlns:a16="http://schemas.microsoft.com/office/drawing/2014/main" id="{F1E2EFD3-AD1F-49DE-AEB0-627192878F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82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file using UserChangeForm in Django (Hindi) - YouTube (2)">
            <a:extLst>
              <a:ext uri="{FF2B5EF4-FFF2-40B4-BE49-F238E27FC236}">
                <a16:creationId xmlns:a16="http://schemas.microsoft.com/office/drawing/2014/main" id="{458FE063-AD5C-438E-93B6-3E10C91BB2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7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8)">
            <a:extLst>
              <a:ext uri="{FF2B5EF4-FFF2-40B4-BE49-F238E27FC236}">
                <a16:creationId xmlns:a16="http://schemas.microsoft.com/office/drawing/2014/main" id="{2A71E2EB-033C-4D2D-943F-D9E18EBD00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540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file using UserChangeForm in Django (Hindi) - YouTube (3)">
            <a:extLst>
              <a:ext uri="{FF2B5EF4-FFF2-40B4-BE49-F238E27FC236}">
                <a16:creationId xmlns:a16="http://schemas.microsoft.com/office/drawing/2014/main" id="{B6BE8498-58CD-478A-99EF-3DD8B5AFA5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2110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1576D-905D-4435-9511-470B08F553D4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78. User Profile and Admin </a:t>
            </a:r>
            <a:r>
              <a:rPr lang="en-US"/>
              <a:t>Profile Update </a:t>
            </a:r>
            <a:r>
              <a:rPr lang="en-US" dirty="0"/>
              <a:t>in Django</a:t>
            </a:r>
          </a:p>
        </p:txBody>
      </p:sp>
    </p:spTree>
    <p:extLst>
      <p:ext uri="{BB962C8B-B14F-4D97-AF65-F5344CB8AC3E}">
        <p14:creationId xmlns:p14="http://schemas.microsoft.com/office/powerpoint/2010/main" val="31628598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">
            <a:extLst>
              <a:ext uri="{FF2B5EF4-FFF2-40B4-BE49-F238E27FC236}">
                <a16:creationId xmlns:a16="http://schemas.microsoft.com/office/drawing/2014/main" id="{DA0BD049-B5A4-4E9B-B2B9-2C8F3CEAC3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738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1)">
            <a:extLst>
              <a:ext uri="{FF2B5EF4-FFF2-40B4-BE49-F238E27FC236}">
                <a16:creationId xmlns:a16="http://schemas.microsoft.com/office/drawing/2014/main" id="{D79E94FD-8DA3-43E4-8381-34862DB95D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1625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2)">
            <a:extLst>
              <a:ext uri="{FF2B5EF4-FFF2-40B4-BE49-F238E27FC236}">
                <a16:creationId xmlns:a16="http://schemas.microsoft.com/office/drawing/2014/main" id="{B16E2BB0-EA28-4C9C-BBA0-7E7F5D82F5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276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3)">
            <a:extLst>
              <a:ext uri="{FF2B5EF4-FFF2-40B4-BE49-F238E27FC236}">
                <a16:creationId xmlns:a16="http://schemas.microsoft.com/office/drawing/2014/main" id="{84C050F0-D2C5-4511-8FAF-93E5837161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579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4)">
            <a:extLst>
              <a:ext uri="{FF2B5EF4-FFF2-40B4-BE49-F238E27FC236}">
                <a16:creationId xmlns:a16="http://schemas.microsoft.com/office/drawing/2014/main" id="{260C4343-60A0-4C13-99B1-8784ED5C20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580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5)">
            <a:extLst>
              <a:ext uri="{FF2B5EF4-FFF2-40B4-BE49-F238E27FC236}">
                <a16:creationId xmlns:a16="http://schemas.microsoft.com/office/drawing/2014/main" id="{29ACD0C6-CE20-4716-8D2B-684D38A7C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211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Profile and Admin Profile in Django (Hindi) - YouTube (6)">
            <a:extLst>
              <a:ext uri="{FF2B5EF4-FFF2-40B4-BE49-F238E27FC236}">
                <a16:creationId xmlns:a16="http://schemas.microsoft.com/office/drawing/2014/main" id="{A719ECAC-8782-45ED-89B4-B2F1732EE1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4396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3A20BA-6962-41B1-8196-80B482F79381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79. Permission and Authorization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57110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3ACB7-F486-47AA-890F-993C2A9AD9A2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61. Built in Validators and Custom Validators in Django</a:t>
            </a:r>
          </a:p>
        </p:txBody>
      </p:sp>
    </p:spTree>
    <p:extLst>
      <p:ext uri="{BB962C8B-B14F-4D97-AF65-F5344CB8AC3E}">
        <p14:creationId xmlns:p14="http://schemas.microsoft.com/office/powerpoint/2010/main" val="55850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9)">
            <a:extLst>
              <a:ext uri="{FF2B5EF4-FFF2-40B4-BE49-F238E27FC236}">
                <a16:creationId xmlns:a16="http://schemas.microsoft.com/office/drawing/2014/main" id="{9115D3E5-9B84-4FB0-932B-8F53DF7E1A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3279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">
            <a:extLst>
              <a:ext uri="{FF2B5EF4-FFF2-40B4-BE49-F238E27FC236}">
                <a16:creationId xmlns:a16="http://schemas.microsoft.com/office/drawing/2014/main" id="{3BD877AF-264A-4798-8960-9AD516EBB8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758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1)">
            <a:extLst>
              <a:ext uri="{FF2B5EF4-FFF2-40B4-BE49-F238E27FC236}">
                <a16:creationId xmlns:a16="http://schemas.microsoft.com/office/drawing/2014/main" id="{6B94CDC7-74FE-44ED-B904-516A8BE38E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086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2)">
            <a:extLst>
              <a:ext uri="{FF2B5EF4-FFF2-40B4-BE49-F238E27FC236}">
                <a16:creationId xmlns:a16="http://schemas.microsoft.com/office/drawing/2014/main" id="{3DCB63F6-625E-41AB-9233-FEC8363748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81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3)">
            <a:extLst>
              <a:ext uri="{FF2B5EF4-FFF2-40B4-BE49-F238E27FC236}">
                <a16:creationId xmlns:a16="http://schemas.microsoft.com/office/drawing/2014/main" id="{AA814C6B-6C7B-4522-BF9D-3D12CF9D13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656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4)">
            <a:extLst>
              <a:ext uri="{FF2B5EF4-FFF2-40B4-BE49-F238E27FC236}">
                <a16:creationId xmlns:a16="http://schemas.microsoft.com/office/drawing/2014/main" id="{CB77A549-9230-4968-A4F4-F7AAACFFA1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441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5)">
            <a:extLst>
              <a:ext uri="{FF2B5EF4-FFF2-40B4-BE49-F238E27FC236}">
                <a16:creationId xmlns:a16="http://schemas.microsoft.com/office/drawing/2014/main" id="{046CE276-F0B5-44D6-B00E-3471788AD1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8776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6)">
            <a:extLst>
              <a:ext uri="{FF2B5EF4-FFF2-40B4-BE49-F238E27FC236}">
                <a16:creationId xmlns:a16="http://schemas.microsoft.com/office/drawing/2014/main" id="{0BF824AD-8DCD-4CE8-95E7-8C20BAF022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48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7)">
            <a:extLst>
              <a:ext uri="{FF2B5EF4-FFF2-40B4-BE49-F238E27FC236}">
                <a16:creationId xmlns:a16="http://schemas.microsoft.com/office/drawing/2014/main" id="{DFC6D5E3-D4D8-40D9-A1DC-379DDE9C63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583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8)">
            <a:extLst>
              <a:ext uri="{FF2B5EF4-FFF2-40B4-BE49-F238E27FC236}">
                <a16:creationId xmlns:a16="http://schemas.microsoft.com/office/drawing/2014/main" id="{BEFFD7D2-2B8F-43ED-84F5-B4FA02C203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732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9)">
            <a:extLst>
              <a:ext uri="{FF2B5EF4-FFF2-40B4-BE49-F238E27FC236}">
                <a16:creationId xmlns:a16="http://schemas.microsoft.com/office/drawing/2014/main" id="{7155B2F7-FF0E-4F9A-9757-5A7C2701EC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6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0)">
            <a:extLst>
              <a:ext uri="{FF2B5EF4-FFF2-40B4-BE49-F238E27FC236}">
                <a16:creationId xmlns:a16="http://schemas.microsoft.com/office/drawing/2014/main" id="{BC4CF134-724A-4242-9F6D-889F254199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62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mission and Authorization in Django (Hindi) - YouTube (10)">
            <a:extLst>
              <a:ext uri="{FF2B5EF4-FFF2-40B4-BE49-F238E27FC236}">
                <a16:creationId xmlns:a16="http://schemas.microsoft.com/office/drawing/2014/main" id="{27E29F43-21E8-4D7F-B3A1-F082D0A2C9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5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1)">
            <a:extLst>
              <a:ext uri="{FF2B5EF4-FFF2-40B4-BE49-F238E27FC236}">
                <a16:creationId xmlns:a16="http://schemas.microsoft.com/office/drawing/2014/main" id="{DE83AA7C-0FB0-4DED-896B-ADC18616AD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7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2)">
            <a:extLst>
              <a:ext uri="{FF2B5EF4-FFF2-40B4-BE49-F238E27FC236}">
                <a16:creationId xmlns:a16="http://schemas.microsoft.com/office/drawing/2014/main" id="{94E3BCCD-8A5D-439B-84C5-D8C36DC65D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73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3)">
            <a:extLst>
              <a:ext uri="{FF2B5EF4-FFF2-40B4-BE49-F238E27FC236}">
                <a16:creationId xmlns:a16="http://schemas.microsoft.com/office/drawing/2014/main" id="{6B437E4A-2909-4030-9CB5-2247178D85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83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4)">
            <a:extLst>
              <a:ext uri="{FF2B5EF4-FFF2-40B4-BE49-F238E27FC236}">
                <a16:creationId xmlns:a16="http://schemas.microsoft.com/office/drawing/2014/main" id="{382479E7-CBB1-4448-A9B4-0D2C3504D2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9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yling Django Form Errors and Field Error in Django (Hindi) - YouTube (15)">
            <a:extLst>
              <a:ext uri="{FF2B5EF4-FFF2-40B4-BE49-F238E27FC236}">
                <a16:creationId xmlns:a16="http://schemas.microsoft.com/office/drawing/2014/main" id="{906D578F-2352-43BB-BDD1-43D8BD0793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55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8E218C-6AF9-4DB1-B1C5-3B8BEDC3A66E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64. Save Update and Delete Form Data </a:t>
            </a:r>
            <a:r>
              <a:rPr lang="en-US" dirty="0" err="1"/>
              <a:t>tofrom</a:t>
            </a:r>
            <a:r>
              <a:rPr lang="en-US" dirty="0"/>
              <a:t> Database in Django</a:t>
            </a:r>
          </a:p>
        </p:txBody>
      </p:sp>
    </p:spTree>
    <p:extLst>
      <p:ext uri="{BB962C8B-B14F-4D97-AF65-F5344CB8AC3E}">
        <p14:creationId xmlns:p14="http://schemas.microsoft.com/office/powerpoint/2010/main" val="368085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ve Update and Delete Form Data tofrom Database in Django (Hindi) - YouTube">
            <a:extLst>
              <a:ext uri="{FF2B5EF4-FFF2-40B4-BE49-F238E27FC236}">
                <a16:creationId xmlns:a16="http://schemas.microsoft.com/office/drawing/2014/main" id="{1B47A517-F359-43AF-A085-FF8BE32157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0510CD-4671-4FB1-BC1C-8195B871ADD7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65. </a:t>
            </a:r>
            <a:r>
              <a:rPr lang="en-US" dirty="0" err="1"/>
              <a:t>ModelForm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305894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t in Validators and Custom Validators in Django (Hindi) - YouTube">
            <a:extLst>
              <a:ext uri="{FF2B5EF4-FFF2-40B4-BE49-F238E27FC236}">
                <a16:creationId xmlns:a16="http://schemas.microsoft.com/office/drawing/2014/main" id="{F6DE8E7C-65DE-4C81-86A2-F8EC352699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82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">
            <a:extLst>
              <a:ext uri="{FF2B5EF4-FFF2-40B4-BE49-F238E27FC236}">
                <a16:creationId xmlns:a16="http://schemas.microsoft.com/office/drawing/2014/main" id="{D3631D51-070F-4329-91ED-7F015AF66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36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)">
            <a:extLst>
              <a:ext uri="{FF2B5EF4-FFF2-40B4-BE49-F238E27FC236}">
                <a16:creationId xmlns:a16="http://schemas.microsoft.com/office/drawing/2014/main" id="{E9F8CDC0-42A7-4586-AB95-57069BB143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5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2)">
            <a:extLst>
              <a:ext uri="{FF2B5EF4-FFF2-40B4-BE49-F238E27FC236}">
                <a16:creationId xmlns:a16="http://schemas.microsoft.com/office/drawing/2014/main" id="{E6C5CF40-7FF6-4835-9C9D-403A28CEC8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47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3)">
            <a:extLst>
              <a:ext uri="{FF2B5EF4-FFF2-40B4-BE49-F238E27FC236}">
                <a16:creationId xmlns:a16="http://schemas.microsoft.com/office/drawing/2014/main" id="{16A1D6C2-1F89-40E6-937D-763B58E268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84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4)">
            <a:extLst>
              <a:ext uri="{FF2B5EF4-FFF2-40B4-BE49-F238E27FC236}">
                <a16:creationId xmlns:a16="http://schemas.microsoft.com/office/drawing/2014/main" id="{15FCF3BC-09A5-431E-990A-061B7CBD49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70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5)">
            <a:extLst>
              <a:ext uri="{FF2B5EF4-FFF2-40B4-BE49-F238E27FC236}">
                <a16:creationId xmlns:a16="http://schemas.microsoft.com/office/drawing/2014/main" id="{D4768CD7-AAC0-4268-8CE9-F537C49288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6)">
            <a:extLst>
              <a:ext uri="{FF2B5EF4-FFF2-40B4-BE49-F238E27FC236}">
                <a16:creationId xmlns:a16="http://schemas.microsoft.com/office/drawing/2014/main" id="{149F080E-DD33-4218-8A86-2EA21B891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9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7)">
            <a:extLst>
              <a:ext uri="{FF2B5EF4-FFF2-40B4-BE49-F238E27FC236}">
                <a16:creationId xmlns:a16="http://schemas.microsoft.com/office/drawing/2014/main" id="{BF3CB2DB-E9E6-4E21-83EE-20C704CFB9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4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8)">
            <a:extLst>
              <a:ext uri="{FF2B5EF4-FFF2-40B4-BE49-F238E27FC236}">
                <a16:creationId xmlns:a16="http://schemas.microsoft.com/office/drawing/2014/main" id="{17D83A13-BFCE-4A18-8814-00329977E5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83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9)">
            <a:extLst>
              <a:ext uri="{FF2B5EF4-FFF2-40B4-BE49-F238E27FC236}">
                <a16:creationId xmlns:a16="http://schemas.microsoft.com/office/drawing/2014/main" id="{347B63D2-0304-4345-872E-80FFE5344A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7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t in Validators and Custom Validators in Django (Hindi) - YouTube (1)">
            <a:extLst>
              <a:ext uri="{FF2B5EF4-FFF2-40B4-BE49-F238E27FC236}">
                <a16:creationId xmlns:a16="http://schemas.microsoft.com/office/drawing/2014/main" id="{64C289C2-FBA1-4B1E-B7E3-E8F91FC4B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63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0)">
            <a:extLst>
              <a:ext uri="{FF2B5EF4-FFF2-40B4-BE49-F238E27FC236}">
                <a16:creationId xmlns:a16="http://schemas.microsoft.com/office/drawing/2014/main" id="{053A6048-C908-4231-8382-B49CBE31F8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9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1)">
            <a:extLst>
              <a:ext uri="{FF2B5EF4-FFF2-40B4-BE49-F238E27FC236}">
                <a16:creationId xmlns:a16="http://schemas.microsoft.com/office/drawing/2014/main" id="{078C15AE-1A2D-41D8-9FBE-82DAD0BD8C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01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2)">
            <a:extLst>
              <a:ext uri="{FF2B5EF4-FFF2-40B4-BE49-F238E27FC236}">
                <a16:creationId xmlns:a16="http://schemas.microsoft.com/office/drawing/2014/main" id="{95963226-3805-4789-B6D2-24F39DD2F9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1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3)">
            <a:extLst>
              <a:ext uri="{FF2B5EF4-FFF2-40B4-BE49-F238E27FC236}">
                <a16:creationId xmlns:a16="http://schemas.microsoft.com/office/drawing/2014/main" id="{DEFAF320-CB79-49D5-A3B3-235FCD281A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91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4)">
            <a:extLst>
              <a:ext uri="{FF2B5EF4-FFF2-40B4-BE49-F238E27FC236}">
                <a16:creationId xmlns:a16="http://schemas.microsoft.com/office/drawing/2014/main" id="{3B2930C6-8227-4764-BDA9-B9A7D5306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75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5)">
            <a:extLst>
              <a:ext uri="{FF2B5EF4-FFF2-40B4-BE49-F238E27FC236}">
                <a16:creationId xmlns:a16="http://schemas.microsoft.com/office/drawing/2014/main" id="{B828770D-5493-459A-B11E-631AB996C3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7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6)">
            <a:extLst>
              <a:ext uri="{FF2B5EF4-FFF2-40B4-BE49-F238E27FC236}">
                <a16:creationId xmlns:a16="http://schemas.microsoft.com/office/drawing/2014/main" id="{BF75BA08-EDF1-435B-9F75-8047B202BF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17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7)">
            <a:extLst>
              <a:ext uri="{FF2B5EF4-FFF2-40B4-BE49-F238E27FC236}">
                <a16:creationId xmlns:a16="http://schemas.microsoft.com/office/drawing/2014/main" id="{0E2536B0-CC1C-4421-A182-1E5479660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4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8)">
            <a:extLst>
              <a:ext uri="{FF2B5EF4-FFF2-40B4-BE49-F238E27FC236}">
                <a16:creationId xmlns:a16="http://schemas.microsoft.com/office/drawing/2014/main" id="{1DB6BE89-5E3F-4874-9211-B193D45A18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1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Form in Django (Hindi) - YouTube (19)">
            <a:extLst>
              <a:ext uri="{FF2B5EF4-FFF2-40B4-BE49-F238E27FC236}">
                <a16:creationId xmlns:a16="http://schemas.microsoft.com/office/drawing/2014/main" id="{EBF1B217-E5AF-4659-AC03-A95BECD2BC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t in Validators and Custom Validators in Django (Hindi) - YouTube (2)">
            <a:extLst>
              <a:ext uri="{FF2B5EF4-FFF2-40B4-BE49-F238E27FC236}">
                <a16:creationId xmlns:a16="http://schemas.microsoft.com/office/drawing/2014/main" id="{257C6B1B-39F4-4022-966A-F38AEBFBF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1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2C66D1-281D-4D44-AFB5-3B54255DAAB7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66. Dynamic URL in Django</a:t>
            </a:r>
          </a:p>
        </p:txBody>
      </p:sp>
    </p:spTree>
    <p:extLst>
      <p:ext uri="{BB962C8B-B14F-4D97-AF65-F5344CB8AC3E}">
        <p14:creationId xmlns:p14="http://schemas.microsoft.com/office/powerpoint/2010/main" val="633062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">
            <a:extLst>
              <a:ext uri="{FF2B5EF4-FFF2-40B4-BE49-F238E27FC236}">
                <a16:creationId xmlns:a16="http://schemas.microsoft.com/office/drawing/2014/main" id="{8713EEFE-FFAD-47E1-B0B1-28491F3CED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72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1)">
            <a:extLst>
              <a:ext uri="{FF2B5EF4-FFF2-40B4-BE49-F238E27FC236}">
                <a16:creationId xmlns:a16="http://schemas.microsoft.com/office/drawing/2014/main" id="{BA0AD6F0-5CD2-4301-BCC8-45C72E555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1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2)">
            <a:extLst>
              <a:ext uri="{FF2B5EF4-FFF2-40B4-BE49-F238E27FC236}">
                <a16:creationId xmlns:a16="http://schemas.microsoft.com/office/drawing/2014/main" id="{9337CFD2-F650-44E3-B1CA-03BE721A32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13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3)">
            <a:extLst>
              <a:ext uri="{FF2B5EF4-FFF2-40B4-BE49-F238E27FC236}">
                <a16:creationId xmlns:a16="http://schemas.microsoft.com/office/drawing/2014/main" id="{E6ACC5B8-0B33-4C70-9C50-B91D3A80DD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65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4)">
            <a:extLst>
              <a:ext uri="{FF2B5EF4-FFF2-40B4-BE49-F238E27FC236}">
                <a16:creationId xmlns:a16="http://schemas.microsoft.com/office/drawing/2014/main" id="{FC1F6851-C21C-448A-BEE5-D36982FDAE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3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5)">
            <a:extLst>
              <a:ext uri="{FF2B5EF4-FFF2-40B4-BE49-F238E27FC236}">
                <a16:creationId xmlns:a16="http://schemas.microsoft.com/office/drawing/2014/main" id="{CCB5B74A-7A9E-44FD-9AF0-CD1C5B3B42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2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6)">
            <a:extLst>
              <a:ext uri="{FF2B5EF4-FFF2-40B4-BE49-F238E27FC236}">
                <a16:creationId xmlns:a16="http://schemas.microsoft.com/office/drawing/2014/main" id="{1F499A2F-B00E-4F9D-8432-01ED107CD6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6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7)">
            <a:extLst>
              <a:ext uri="{FF2B5EF4-FFF2-40B4-BE49-F238E27FC236}">
                <a16:creationId xmlns:a16="http://schemas.microsoft.com/office/drawing/2014/main" id="{3229D5D7-929D-4A4C-9E50-D81DF92D32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1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8)">
            <a:extLst>
              <a:ext uri="{FF2B5EF4-FFF2-40B4-BE49-F238E27FC236}">
                <a16:creationId xmlns:a16="http://schemas.microsoft.com/office/drawing/2014/main" id="{EADA2B63-8663-4A93-B180-A0625709C8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1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t in Validators and Custom Validators in Django (Hindi) - YouTube (3)">
            <a:extLst>
              <a:ext uri="{FF2B5EF4-FFF2-40B4-BE49-F238E27FC236}">
                <a16:creationId xmlns:a16="http://schemas.microsoft.com/office/drawing/2014/main" id="{77717600-5C4B-4B64-8BC8-DAE5674E89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50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9)">
            <a:extLst>
              <a:ext uri="{FF2B5EF4-FFF2-40B4-BE49-F238E27FC236}">
                <a16:creationId xmlns:a16="http://schemas.microsoft.com/office/drawing/2014/main" id="{37453FCC-A244-4186-A6B7-A3E65822FA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29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10)">
            <a:extLst>
              <a:ext uri="{FF2B5EF4-FFF2-40B4-BE49-F238E27FC236}">
                <a16:creationId xmlns:a16="http://schemas.microsoft.com/office/drawing/2014/main" id="{5DB1DADD-241D-4130-A089-57F240755D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49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11)">
            <a:extLst>
              <a:ext uri="{FF2B5EF4-FFF2-40B4-BE49-F238E27FC236}">
                <a16:creationId xmlns:a16="http://schemas.microsoft.com/office/drawing/2014/main" id="{EBB34B0E-EEB7-4284-B77E-C183D71769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35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URL in Django (Hindi) - YouTube (12)">
            <a:extLst>
              <a:ext uri="{FF2B5EF4-FFF2-40B4-BE49-F238E27FC236}">
                <a16:creationId xmlns:a16="http://schemas.microsoft.com/office/drawing/2014/main" id="{76345451-70A2-4BAD-8A42-78020A85CA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0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83BE37-9C93-4697-AE0A-9993FE4C1C44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67. Custom Path Converters in Django</a:t>
            </a:r>
          </a:p>
        </p:txBody>
      </p:sp>
    </p:spTree>
    <p:extLst>
      <p:ext uri="{BB962C8B-B14F-4D97-AF65-F5344CB8AC3E}">
        <p14:creationId xmlns:p14="http://schemas.microsoft.com/office/powerpoint/2010/main" val="3934864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">
            <a:extLst>
              <a:ext uri="{FF2B5EF4-FFF2-40B4-BE49-F238E27FC236}">
                <a16:creationId xmlns:a16="http://schemas.microsoft.com/office/drawing/2014/main" id="{75759BD7-A13E-4D2A-82A5-5A167E67B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3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 (1)">
            <a:extLst>
              <a:ext uri="{FF2B5EF4-FFF2-40B4-BE49-F238E27FC236}">
                <a16:creationId xmlns:a16="http://schemas.microsoft.com/office/drawing/2014/main" id="{3B75A06D-9665-4BD2-800D-62421D2855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8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 (2)">
            <a:extLst>
              <a:ext uri="{FF2B5EF4-FFF2-40B4-BE49-F238E27FC236}">
                <a16:creationId xmlns:a16="http://schemas.microsoft.com/office/drawing/2014/main" id="{8D0AF90A-B343-4809-B3AC-B0A8563CE8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072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 (3)">
            <a:extLst>
              <a:ext uri="{FF2B5EF4-FFF2-40B4-BE49-F238E27FC236}">
                <a16:creationId xmlns:a16="http://schemas.microsoft.com/office/drawing/2014/main" id="{4072FF43-0454-41BC-B0BA-5AFF7490CA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48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ath Converters in Django (Hindi) - YouTube (4)">
            <a:extLst>
              <a:ext uri="{FF2B5EF4-FFF2-40B4-BE49-F238E27FC236}">
                <a16:creationId xmlns:a16="http://schemas.microsoft.com/office/drawing/2014/main" id="{289EAE7C-498B-4CDC-B4FC-1579075BB2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ACC662-9D72-4779-94A0-8B65A30A19C8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62. Match Password and Re Enter Password Field in Django</a:t>
            </a:r>
          </a:p>
        </p:txBody>
      </p:sp>
    </p:spTree>
    <p:extLst>
      <p:ext uri="{BB962C8B-B14F-4D97-AF65-F5344CB8AC3E}">
        <p14:creationId xmlns:p14="http://schemas.microsoft.com/office/powerpoint/2010/main" val="2438591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EEA3C-2DFB-46C8-BF2B-43D58D23FA2C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68. CRUD Project Function Based View with Model Form in Django</a:t>
            </a:r>
          </a:p>
        </p:txBody>
      </p:sp>
    </p:spTree>
    <p:extLst>
      <p:ext uri="{BB962C8B-B14F-4D97-AF65-F5344CB8AC3E}">
        <p14:creationId xmlns:p14="http://schemas.microsoft.com/office/powerpoint/2010/main" val="2953304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">
            <a:extLst>
              <a:ext uri="{FF2B5EF4-FFF2-40B4-BE49-F238E27FC236}">
                <a16:creationId xmlns:a16="http://schemas.microsoft.com/office/drawing/2014/main" id="{EE29F867-B9EF-4998-AF58-AAC558F9A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66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)">
            <a:extLst>
              <a:ext uri="{FF2B5EF4-FFF2-40B4-BE49-F238E27FC236}">
                <a16:creationId xmlns:a16="http://schemas.microsoft.com/office/drawing/2014/main" id="{1715055C-4875-4E66-88F0-9535B5FB77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90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)">
            <a:extLst>
              <a:ext uri="{FF2B5EF4-FFF2-40B4-BE49-F238E27FC236}">
                <a16:creationId xmlns:a16="http://schemas.microsoft.com/office/drawing/2014/main" id="{75C3834E-89EB-4BEE-84B4-F956DFAB7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48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3)">
            <a:extLst>
              <a:ext uri="{FF2B5EF4-FFF2-40B4-BE49-F238E27FC236}">
                <a16:creationId xmlns:a16="http://schemas.microsoft.com/office/drawing/2014/main" id="{E0B48796-DA98-4D73-828D-8EBABB3FD9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0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4)">
            <a:extLst>
              <a:ext uri="{FF2B5EF4-FFF2-40B4-BE49-F238E27FC236}">
                <a16:creationId xmlns:a16="http://schemas.microsoft.com/office/drawing/2014/main" id="{1C6BA4F9-6F3A-4184-A1A3-EC95F968F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4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5)">
            <a:extLst>
              <a:ext uri="{FF2B5EF4-FFF2-40B4-BE49-F238E27FC236}">
                <a16:creationId xmlns:a16="http://schemas.microsoft.com/office/drawing/2014/main" id="{0C0A75FA-C01F-4775-BEB0-E89B2868BE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03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6)">
            <a:extLst>
              <a:ext uri="{FF2B5EF4-FFF2-40B4-BE49-F238E27FC236}">
                <a16:creationId xmlns:a16="http://schemas.microsoft.com/office/drawing/2014/main" id="{2F8328CE-2CA2-49CE-8F3C-186127EB21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7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7)">
            <a:extLst>
              <a:ext uri="{FF2B5EF4-FFF2-40B4-BE49-F238E27FC236}">
                <a16:creationId xmlns:a16="http://schemas.microsoft.com/office/drawing/2014/main" id="{0FFC0CC5-4BB1-46BF-935C-83BBAFFDE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226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8)">
            <a:extLst>
              <a:ext uri="{FF2B5EF4-FFF2-40B4-BE49-F238E27FC236}">
                <a16:creationId xmlns:a16="http://schemas.microsoft.com/office/drawing/2014/main" id="{4EB86E05-B76A-4DC2-9FEA-786F0C60E6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ch Password and Re Enter Password Field in Django (Hindi) - YouTube">
            <a:extLst>
              <a:ext uri="{FF2B5EF4-FFF2-40B4-BE49-F238E27FC236}">
                <a16:creationId xmlns:a16="http://schemas.microsoft.com/office/drawing/2014/main" id="{B3FABD90-06A3-45F4-B2C7-7480BE4B52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96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9)">
            <a:extLst>
              <a:ext uri="{FF2B5EF4-FFF2-40B4-BE49-F238E27FC236}">
                <a16:creationId xmlns:a16="http://schemas.microsoft.com/office/drawing/2014/main" id="{028DCA4B-B2ED-403B-8767-9A73392634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8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0)">
            <a:extLst>
              <a:ext uri="{FF2B5EF4-FFF2-40B4-BE49-F238E27FC236}">
                <a16:creationId xmlns:a16="http://schemas.microsoft.com/office/drawing/2014/main" id="{34C1C7EF-0E47-4F44-BB68-A7E3D931E1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7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1)">
            <a:extLst>
              <a:ext uri="{FF2B5EF4-FFF2-40B4-BE49-F238E27FC236}">
                <a16:creationId xmlns:a16="http://schemas.microsoft.com/office/drawing/2014/main" id="{F5F016F4-F793-45C6-93ED-2A5F626E4A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2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2)">
            <a:extLst>
              <a:ext uri="{FF2B5EF4-FFF2-40B4-BE49-F238E27FC236}">
                <a16:creationId xmlns:a16="http://schemas.microsoft.com/office/drawing/2014/main" id="{65C829F4-7A2A-476D-B240-87793A6076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578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3)">
            <a:extLst>
              <a:ext uri="{FF2B5EF4-FFF2-40B4-BE49-F238E27FC236}">
                <a16:creationId xmlns:a16="http://schemas.microsoft.com/office/drawing/2014/main" id="{4A3BE0F0-4EE2-41BE-8451-2147904AAA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0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4)">
            <a:extLst>
              <a:ext uri="{FF2B5EF4-FFF2-40B4-BE49-F238E27FC236}">
                <a16:creationId xmlns:a16="http://schemas.microsoft.com/office/drawing/2014/main" id="{DA3FA950-6021-41E6-A7DF-6302F06DD0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523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5)">
            <a:extLst>
              <a:ext uri="{FF2B5EF4-FFF2-40B4-BE49-F238E27FC236}">
                <a16:creationId xmlns:a16="http://schemas.microsoft.com/office/drawing/2014/main" id="{F547324F-FCB3-4025-A859-E2542A96C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13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6)">
            <a:extLst>
              <a:ext uri="{FF2B5EF4-FFF2-40B4-BE49-F238E27FC236}">
                <a16:creationId xmlns:a16="http://schemas.microsoft.com/office/drawing/2014/main" id="{E57BA33F-BC54-45B4-86AC-7CFA0CD5EB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555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7)">
            <a:extLst>
              <a:ext uri="{FF2B5EF4-FFF2-40B4-BE49-F238E27FC236}">
                <a16:creationId xmlns:a16="http://schemas.microsoft.com/office/drawing/2014/main" id="{727C5071-CA69-43E3-8583-99A2FC2C67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7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8)">
            <a:extLst>
              <a:ext uri="{FF2B5EF4-FFF2-40B4-BE49-F238E27FC236}">
                <a16:creationId xmlns:a16="http://schemas.microsoft.com/office/drawing/2014/main" id="{AC7B48EE-A82D-4D8C-A243-C4957213B3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8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ch Password and Re Enter Password Field in Django (Hindi) - YouTube (1)">
            <a:extLst>
              <a:ext uri="{FF2B5EF4-FFF2-40B4-BE49-F238E27FC236}">
                <a16:creationId xmlns:a16="http://schemas.microsoft.com/office/drawing/2014/main" id="{E340052A-6600-47C8-832A-9B1E1487C7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29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19)">
            <a:extLst>
              <a:ext uri="{FF2B5EF4-FFF2-40B4-BE49-F238E27FC236}">
                <a16:creationId xmlns:a16="http://schemas.microsoft.com/office/drawing/2014/main" id="{81F01355-B4CB-44F4-876E-2C0BEA4C00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265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0)">
            <a:extLst>
              <a:ext uri="{FF2B5EF4-FFF2-40B4-BE49-F238E27FC236}">
                <a16:creationId xmlns:a16="http://schemas.microsoft.com/office/drawing/2014/main" id="{2BBDDE63-24F2-4B29-984F-C07207F92A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22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1)">
            <a:extLst>
              <a:ext uri="{FF2B5EF4-FFF2-40B4-BE49-F238E27FC236}">
                <a16:creationId xmlns:a16="http://schemas.microsoft.com/office/drawing/2014/main" id="{03C27FD7-18E9-49F0-A9D2-17E77D273A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9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2)">
            <a:extLst>
              <a:ext uri="{FF2B5EF4-FFF2-40B4-BE49-F238E27FC236}">
                <a16:creationId xmlns:a16="http://schemas.microsoft.com/office/drawing/2014/main" id="{DB0F01BF-D90D-45BA-A86B-5C406F768E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42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3)">
            <a:extLst>
              <a:ext uri="{FF2B5EF4-FFF2-40B4-BE49-F238E27FC236}">
                <a16:creationId xmlns:a16="http://schemas.microsoft.com/office/drawing/2014/main" id="{9EB401AF-A468-4BDD-BD95-AB9F76009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69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4)">
            <a:extLst>
              <a:ext uri="{FF2B5EF4-FFF2-40B4-BE49-F238E27FC236}">
                <a16:creationId xmlns:a16="http://schemas.microsoft.com/office/drawing/2014/main" id="{E27D9852-25BF-40F0-9F65-649F80723B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5)">
            <a:extLst>
              <a:ext uri="{FF2B5EF4-FFF2-40B4-BE49-F238E27FC236}">
                <a16:creationId xmlns:a16="http://schemas.microsoft.com/office/drawing/2014/main" id="{F30CDF5A-44AC-4D58-A270-89922F03CF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295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6)">
            <a:extLst>
              <a:ext uri="{FF2B5EF4-FFF2-40B4-BE49-F238E27FC236}">
                <a16:creationId xmlns:a16="http://schemas.microsoft.com/office/drawing/2014/main" id="{CB959FD1-B998-439A-A8D5-B8FD70454E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371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Function Based View with Model Form in Django (Hindi) - YouTube (27)">
            <a:extLst>
              <a:ext uri="{FF2B5EF4-FFF2-40B4-BE49-F238E27FC236}">
                <a16:creationId xmlns:a16="http://schemas.microsoft.com/office/drawing/2014/main" id="{BB95D967-4D43-4743-92B0-CD8F0A0E0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821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8B458C-40F6-43D2-879F-E4A7E5508F36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69. Selecting </a:t>
            </a:r>
            <a:r>
              <a:rPr lang="en-US" dirty="0" err="1"/>
              <a:t>ModelForm</a:t>
            </a:r>
            <a:r>
              <a:rPr lang="en-US" dirty="0"/>
              <a:t> Fields in Django</a:t>
            </a:r>
          </a:p>
        </p:txBody>
      </p:sp>
    </p:spTree>
    <p:extLst>
      <p:ext uri="{BB962C8B-B14F-4D97-AF65-F5344CB8AC3E}">
        <p14:creationId xmlns:p14="http://schemas.microsoft.com/office/powerpoint/2010/main" val="824814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213</Words>
  <Application>Microsoft Office PowerPoint</Application>
  <PresentationFormat>Widescreen</PresentationFormat>
  <Paragraphs>24</Paragraphs>
  <Slides>210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4" baseType="lpstr">
      <vt:lpstr>Arial</vt:lpstr>
      <vt:lpstr>Calibri</vt:lpstr>
      <vt:lpstr>Calibri Light</vt:lpstr>
      <vt:lpstr>Office Theme</vt:lpstr>
      <vt:lpstr>Django Geeky Shows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Geeky Shows</dc:title>
  <dc:creator>Dpu Barman</dc:creator>
  <cp:lastModifiedBy>Dpu Barman</cp:lastModifiedBy>
  <cp:revision>6</cp:revision>
  <dcterms:created xsi:type="dcterms:W3CDTF">2022-05-29T13:25:24Z</dcterms:created>
  <dcterms:modified xsi:type="dcterms:W3CDTF">2022-08-14T16:58:16Z</dcterms:modified>
</cp:coreProperties>
</file>